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12358D-6EE4-4234-B8C0-8A7B228B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974AA48-4142-40D4-B984-798540C0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C6B-9E79-415B-884A-A2E75D22CF70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9CDB0E-3309-4D50-A677-5760F321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03BE0B7-711E-454A-A3F8-BD0C754B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F5DE-A33D-415A-8936-F2E5C66DC2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855059-A919-44BD-9738-6D5AAA5A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095B9B-B770-4930-9262-D0900A14D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16803A-303F-443B-84EE-007447B69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0C6B-9E79-415B-884A-A2E75D22CF70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06FC47-F186-4D0A-A9A9-B9880C823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A67B81-BF6D-4B3B-BF60-497F58C0C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F5DE-A33D-415A-8936-F2E5C66DC2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2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>
            <a:extLst>
              <a:ext uri="{FF2B5EF4-FFF2-40B4-BE49-F238E27FC236}">
                <a16:creationId xmlns:a16="http://schemas.microsoft.com/office/drawing/2014/main" id="{C9D1A899-0F45-483E-82CE-E472333D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Pelastustoiminnan johtamisen perusteet</a:t>
            </a:r>
            <a:br>
              <a:rPr lang="fi-FI" sz="3600"/>
            </a:br>
            <a:r>
              <a:rPr lang="fi-FI" sz="3600"/>
              <a:t>Ennakkotehtävä</a:t>
            </a:r>
            <a:endParaRPr lang="fi-FI" sz="36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F4BB9A6-5878-4B9B-9981-45F69EB2C1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>
            <a:extLst>
              <a:ext uri="{FF2B5EF4-FFF2-40B4-BE49-F238E27FC236}">
                <a16:creationId xmlns:a16="http://schemas.microsoft.com/office/drawing/2014/main" id="{B7154F56-C999-4194-8AB5-905D1FB8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Ennakkotehtävä 1</a:t>
            </a:r>
            <a:endParaRPr lang="en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C768923-82F7-44CB-BEEE-E327968B278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3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>
            <a:extLst>
              <a:ext uri="{FF2B5EF4-FFF2-40B4-BE49-F238E27FC236}">
                <a16:creationId xmlns:a16="http://schemas.microsoft.com/office/drawing/2014/main" id="{F130EE8B-E712-42CA-B1F2-E15CDD9B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867CC2D-DB72-43FE-A61C-19AF002D051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0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Laajakuva</PresentationFormat>
  <Paragraphs>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Pelastustoiminnan johtamisen perusteet Ennakkotehtävä</vt:lpstr>
      <vt:lpstr>Ennakkotehtävä 1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Pelastustoiminnan johtamisen perusteet Ennakkotehtävä</dc:title>
  <dc:creator>Olkkonen Vesa PeO</dc:creator>
  <cp:lastModifiedBy>Olkkonen Vesa PeO</cp:lastModifiedBy>
  <cp:revision>1</cp:revision>
  <dcterms:created xsi:type="dcterms:W3CDTF">2022-08-26T06:28:54Z</dcterms:created>
  <dcterms:modified xsi:type="dcterms:W3CDTF">2022-08-26T06:28:54Z</dcterms:modified>
</cp:coreProperties>
</file>